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72" r:id="rId9"/>
    <p:sldId id="271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0704" autoAdjust="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2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140702A7-7965-45EA-AF73-51D047405684}" type="datetime1">
              <a:rPr lang="nl-NL" smtClean="0"/>
              <a:t>4-11-2023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28EEFA9E-C190-4F5C-8394-BD5F1CD55C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fld id="{1E05ADAE-512B-402B-BDB7-C4265D120123}" type="datetime1">
              <a:rPr lang="nl-NL" smtClean="0"/>
              <a:pPr/>
              <a:t>4-11-2023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22289C57-55D7-40A4-A101-E74FAC7A092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11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370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28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59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28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lang="nl-NL" sz="3600" spc="150" baseline="0"/>
            </a:lvl1pPr>
          </a:lstStyle>
          <a:p>
            <a:pPr rtl="0"/>
            <a:r>
              <a:rPr lang="nl-NL"/>
              <a:t>KLIKKEN OM TITELSTIJL VAN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buNone/>
              <a:defRPr lang="nl-NL" sz="1600"/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op het pictogram om een SmartArt-graphic toe te 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beelding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 OM DE TITEL TE BEWERKEN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nl-NL" sz="20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nl-NL" sz="20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nl-NL" sz="20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nl-NL" sz="20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1400" spc="50" baseline="0"/>
            </a:lvl1pPr>
          </a:lstStyle>
          <a:p>
            <a:pPr lvl="0" rtl="0"/>
            <a:r>
              <a:rPr lang="nl-NL"/>
              <a:t>Klik om de tekststijl van het model te bewerken</a:t>
            </a:r>
          </a:p>
        </p:txBody>
      </p:sp>
      <p:sp>
        <p:nvSpPr>
          <p:cNvPr id="35" name="Tijdelijke aanduiding voor tekst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1400" spc="50" baseline="0"/>
            </a:lvl1pPr>
          </a:lstStyle>
          <a:p>
            <a:pPr lvl="0" rtl="0"/>
            <a:r>
              <a:rPr lang="nl-NL"/>
              <a:t>Klik om de tekststijl van het model te bewerken</a:t>
            </a:r>
          </a:p>
        </p:txBody>
      </p:sp>
      <p:sp>
        <p:nvSpPr>
          <p:cNvPr id="36" name="Tijdelijke aanduiding voor tekst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1400" spc="50" baseline="0"/>
            </a:lvl1pPr>
          </a:lstStyle>
          <a:p>
            <a:pPr lvl="0" rtl="0"/>
            <a:r>
              <a:rPr lang="nl-NL" dirty="0"/>
              <a:t>Klik om de tekststijl van het model te bewerken</a:t>
            </a:r>
          </a:p>
        </p:txBody>
      </p:sp>
      <p:sp>
        <p:nvSpPr>
          <p:cNvPr id="37" name="Tijdelijke aanduiding voor tekst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1400" spc="50" baseline="0"/>
            </a:lvl1pPr>
          </a:lstStyle>
          <a:p>
            <a:pPr lvl="0" rt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ee, inhou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 dirty="0"/>
              <a:t>KLIK OM MASTER TITLE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nl-NL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 noProof="0" dirty="0"/>
              <a:t>KLIK OM HOOFDTEKST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400" spc="50" baseline="0"/>
            </a:lvl1pPr>
            <a:lvl2pPr marL="457200" indent="0">
              <a:lnSpc>
                <a:spcPct val="100000"/>
              </a:lnSpc>
              <a:buNone/>
              <a:defRPr lang="nl-NL" sz="1400" spc="50" baseline="0"/>
            </a:lvl2pPr>
            <a:lvl3pPr marL="914400" indent="0">
              <a:lnSpc>
                <a:spcPct val="100000"/>
              </a:lnSpc>
              <a:buNone/>
              <a:defRPr lang="nl-NL" sz="1400" spc="50" baseline="0"/>
            </a:lvl3pPr>
            <a:lvl4pPr marL="1371600" indent="0">
              <a:lnSpc>
                <a:spcPct val="100000"/>
              </a:lnSpc>
              <a:buNone/>
              <a:defRPr lang="nl-NL" sz="1400" spc="50" baseline="0"/>
            </a:lvl4pPr>
            <a:lvl5pPr marL="1828800" indent="0">
              <a:lnSpc>
                <a:spcPct val="100000"/>
              </a:lnSpc>
              <a:buNone/>
              <a:defRPr lang="nl-NL" sz="1400" spc="50" baseline="0"/>
            </a:lvl5pPr>
          </a:lstStyle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nl-NL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noProof="0" dirty="0"/>
              <a:t>KLIK OM HOOFDTEKST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400" spc="50" baseline="0"/>
            </a:lvl1pPr>
            <a:lvl2pPr marL="457200" indent="0">
              <a:lnSpc>
                <a:spcPct val="100000"/>
              </a:lnSpc>
              <a:buNone/>
              <a:defRPr lang="nl-NL" sz="1400" spc="50" baseline="0"/>
            </a:lvl2pPr>
            <a:lvl3pPr marL="914400" indent="0">
              <a:lnSpc>
                <a:spcPct val="100000"/>
              </a:lnSpc>
              <a:buNone/>
              <a:defRPr lang="nl-NL" sz="1400" spc="50" baseline="0"/>
            </a:lvl3pPr>
            <a:lvl4pPr marL="1371600" indent="0">
              <a:lnSpc>
                <a:spcPct val="100000"/>
              </a:lnSpc>
              <a:buNone/>
              <a:defRPr lang="nl-NL" sz="1400" spc="50" baseline="0"/>
            </a:lvl4pPr>
            <a:lvl5pPr marL="1828800" indent="0">
              <a:lnSpc>
                <a:spcPct val="100000"/>
              </a:lnSpc>
              <a:buNone/>
              <a:defRPr lang="nl-NL" sz="1400" spc="50" baseline="0"/>
            </a:lvl5pPr>
          </a:lstStyle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 noProof="0" dirty="0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 noProof="0" dirty="0"/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inhou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 OM MASTER TITLE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nl-NL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HOOFDTEKST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400" spc="50" baseline="0"/>
            </a:lvl1pPr>
            <a:lvl2pPr marL="457200" indent="0">
              <a:lnSpc>
                <a:spcPct val="100000"/>
              </a:lnSpc>
              <a:buNone/>
              <a:defRPr lang="nl-NL" sz="1400" spc="50" baseline="0"/>
            </a:lvl2pPr>
            <a:lvl3pPr marL="914400" indent="0">
              <a:lnSpc>
                <a:spcPct val="100000"/>
              </a:lnSpc>
              <a:buNone/>
              <a:defRPr lang="nl-NL" sz="1400" spc="50" baseline="0"/>
            </a:lvl3pPr>
            <a:lvl4pPr marL="1371600" indent="0">
              <a:lnSpc>
                <a:spcPct val="100000"/>
              </a:lnSpc>
              <a:buNone/>
              <a:defRPr lang="nl-NL" sz="1400" spc="50" baseline="0"/>
            </a:lvl4pPr>
            <a:lvl5pPr marL="1828800" indent="0">
              <a:lnSpc>
                <a:spcPct val="100000"/>
              </a:lnSpc>
              <a:buNone/>
              <a:defRPr lang="nl-NL" sz="1400" spc="50" baseline="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nl-NL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/>
              <a:t>KLIK OM HOOFDTEKST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400" spc="50" baseline="0"/>
            </a:lvl1pPr>
            <a:lvl2pPr marL="457200" indent="0">
              <a:lnSpc>
                <a:spcPct val="100000"/>
              </a:lnSpc>
              <a:buNone/>
              <a:defRPr lang="nl-NL" sz="1400" spc="50" baseline="0"/>
            </a:lvl2pPr>
            <a:lvl3pPr marL="914400" indent="0">
              <a:lnSpc>
                <a:spcPct val="100000"/>
              </a:lnSpc>
              <a:buNone/>
              <a:defRPr lang="nl-NL" sz="1400" spc="50" baseline="0"/>
            </a:lvl3pPr>
            <a:lvl4pPr marL="1371600" indent="0">
              <a:lnSpc>
                <a:spcPct val="100000"/>
              </a:lnSpc>
              <a:buNone/>
              <a:defRPr lang="nl-NL" sz="1400" spc="50" baseline="0"/>
            </a:lvl4pPr>
            <a:lvl5pPr marL="1828800" indent="0">
              <a:lnSpc>
                <a:spcPct val="100000"/>
              </a:lnSpc>
              <a:buNone/>
              <a:defRPr lang="nl-NL" sz="1400" spc="50" baseline="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nl-NL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HOOFDTEKST TE BEWERKEN</a:t>
            </a:r>
          </a:p>
        </p:txBody>
      </p:sp>
      <p:sp>
        <p:nvSpPr>
          <p:cNvPr id="22" name="Tijdelijke aanduiding voor inhoud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400" spc="50" baseline="0"/>
            </a:lvl1pPr>
            <a:lvl2pPr marL="457200" indent="0">
              <a:lnSpc>
                <a:spcPct val="100000"/>
              </a:lnSpc>
              <a:buNone/>
              <a:defRPr lang="nl-NL" sz="1400" spc="50" baseline="0"/>
            </a:lvl2pPr>
            <a:lvl3pPr marL="914400" indent="0">
              <a:lnSpc>
                <a:spcPct val="100000"/>
              </a:lnSpc>
              <a:buNone/>
              <a:defRPr lang="nl-NL" sz="1400" spc="50" baseline="0"/>
            </a:lvl3pPr>
            <a:lvl4pPr marL="1371600" indent="0">
              <a:lnSpc>
                <a:spcPct val="100000"/>
              </a:lnSpc>
              <a:buNone/>
              <a:defRPr lang="nl-NL" sz="1400" spc="50" baseline="0"/>
            </a:lvl4pPr>
            <a:lvl5pPr marL="1828800" indent="0">
              <a:lnSpc>
                <a:spcPct val="100000"/>
              </a:lnSpc>
              <a:buNone/>
              <a:defRPr lang="nl-NL" sz="1400" spc="50" baseline="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 OM MASTER TITLE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nl-N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jdelijke aanduiding voor datum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22" name="Tijdelijke aanduiding voor voettekst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24" name="Tijdelijke aanduiding voor dianumm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luit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nl-NL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KLIKKEN OM TITELSTIJL VAN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nl-NL"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nl-NL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KLIKKEN OM TITELSTIJL VAN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lang="nl-NL"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lang="nl-NL"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lang="nl-NL"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lang="nl-NL"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lang="nl-NL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 OM MASTER TITLE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nl-N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e-ein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rtlCol="0" anchor="b">
            <a:noAutofit/>
          </a:bodyPr>
          <a:lstStyle>
            <a:lvl1pPr algn="l">
              <a:defRPr lang="nl-NL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KLIKKEN OM TITELSTIJL VAN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 rtlCol="0">
            <a:normAutofit/>
          </a:bodyPr>
          <a:lstStyle>
            <a:lvl1pPr marL="0" indent="0" algn="l">
              <a:buNone/>
              <a:defRPr lang="nl-NL" sz="1600">
                <a:solidFill>
                  <a:schemeClr val="bg1"/>
                </a:solidFill>
              </a:defRPr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grafiek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op het pictogram als u een grafiek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8" name="Tijdelijke aanduiding voor tabel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rtlCol="0" anchor="b">
            <a:normAutofit/>
          </a:bodyPr>
          <a:lstStyle>
            <a:lvl1pPr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KLIKKEN OM TITELSTIJL VAN MODEL TE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lang="nl-NL"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dia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17" name="Tijdelijke aanduiding voor afbeelding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18" name="Tijdelijke aanduiding voor afbeelding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nl-NL"/>
            </a:defPPr>
          </a:lstStyle>
          <a:p>
            <a:pPr lvl="1"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 sz="900"/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dia 8 perso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nl-NL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17" name="Tijdelijke aanduiding voor afbeelding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32" name="Tijdelijke aanduiding voor afbeelding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55" name="Tijdelijke aanduiding voor afbeelding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4" name="Tijdelijke aanduiding voor tekst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62" name="Tijdelijke aanduiding voor tekst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56" name="Tijdelijke aanduiding voor afbeelding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9" name="Tijdelijke aanduiding voor tekst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63" name="Tijdelijke aanduiding voor tekst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33" name="Tijdelijke aanduiding voor afbeelding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0" name="Tijdelijke aanduiding voor tekst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64" name="Tijdelijke aanduiding voor tekst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58" name="Tijdelijke aanduiding voor afbeelding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nl-NL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1" name="Tijdelijke aanduiding voor tekst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nl-NL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65" name="Tijdelijke aanduiding voor tekst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 OM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nl-NL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 sz="900">
                <a:solidFill>
                  <a:srgbClr val="898989"/>
                </a:solidFill>
              </a:defRPr>
            </a:lvl1pPr>
          </a:lstStyle>
          <a:p>
            <a:pPr rtl="0"/>
            <a:fld id="{A49DFD55-3C28-40EF-9E31-A92D2E4017FF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l-N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Spannend </a:t>
            </a:r>
            <a:r>
              <a:rPr lang="nl-NL" dirty="0" err="1"/>
              <a:t>Skriuwe</a:t>
            </a:r>
            <a:endParaRPr lang="nl-NL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dirty="0"/>
              <a:t>Erik Betten – It </a:t>
            </a:r>
            <a:r>
              <a:rPr lang="nl-NL" dirty="0" err="1"/>
              <a:t>Skriuwersboun</a:t>
            </a:r>
            <a:r>
              <a:rPr lang="nl-NL" dirty="0"/>
              <a:t>, </a:t>
            </a:r>
            <a:r>
              <a:rPr lang="nl-NL" dirty="0" err="1"/>
              <a:t>Bakkefean</a:t>
            </a:r>
            <a:r>
              <a:rPr lang="nl-NL" dirty="0"/>
              <a:t>, 4/11/23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466962"/>
            <a:ext cx="2895600" cy="1325563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sz="3600" dirty="0" err="1"/>
              <a:t>OpSET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248931"/>
            <a:ext cx="4006985" cy="3194608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sz="2000" dirty="0" err="1"/>
              <a:t>Struktuer</a:t>
            </a:r>
            <a:r>
              <a:rPr lang="nl-NL" sz="2000" dirty="0"/>
              <a:t> </a:t>
            </a:r>
            <a:r>
              <a:rPr lang="nl-NL" sz="2000" dirty="0" err="1"/>
              <a:t>skept</a:t>
            </a:r>
            <a:r>
              <a:rPr lang="nl-NL" sz="2000" dirty="0"/>
              <a:t> spanning</a:t>
            </a:r>
          </a:p>
          <a:p>
            <a:pPr rtl="0"/>
            <a:r>
              <a:rPr lang="nl-NL" sz="2000" dirty="0"/>
              <a:t>De </a:t>
            </a:r>
            <a:r>
              <a:rPr lang="nl-NL" sz="2000" dirty="0" err="1"/>
              <a:t>fjouwer</a:t>
            </a:r>
            <a:r>
              <a:rPr lang="nl-NL" sz="2000" dirty="0"/>
              <a:t> kwarten</a:t>
            </a:r>
          </a:p>
          <a:p>
            <a:pPr rtl="0"/>
            <a:r>
              <a:rPr lang="nl-NL" sz="2000" dirty="0"/>
              <a:t>It </a:t>
            </a:r>
            <a:r>
              <a:rPr lang="nl-NL" sz="2000" dirty="0" err="1"/>
              <a:t>omslachpunt</a:t>
            </a:r>
            <a:r>
              <a:rPr lang="nl-NL" sz="2000" dirty="0"/>
              <a:t> as tintstok</a:t>
            </a:r>
          </a:p>
          <a:p>
            <a:pPr rtl="0"/>
            <a:r>
              <a:rPr lang="nl-NL" sz="2000" dirty="0" err="1"/>
              <a:t>Rûteplanning</a:t>
            </a:r>
            <a:r>
              <a:rPr lang="nl-NL" sz="2000" dirty="0"/>
              <a:t> op </a:t>
            </a:r>
            <a:r>
              <a:rPr lang="nl-NL" sz="2000" dirty="0" err="1"/>
              <a:t>haadstiknivo</a:t>
            </a:r>
            <a:endParaRPr lang="nl-NL" sz="2000" dirty="0"/>
          </a:p>
          <a:p>
            <a:pPr rtl="0"/>
            <a:r>
              <a:rPr lang="nl-NL" sz="2000" dirty="0"/>
              <a:t>Plotarchetypes en </a:t>
            </a:r>
            <a:r>
              <a:rPr lang="nl-NL" sz="2000" dirty="0" err="1"/>
              <a:t>it</a:t>
            </a:r>
            <a:r>
              <a:rPr lang="nl-NL" sz="2000" dirty="0"/>
              <a:t> GIPS-</a:t>
            </a:r>
            <a:r>
              <a:rPr lang="nl-NL" sz="2000" dirty="0" err="1"/>
              <a:t>ferbân</a:t>
            </a:r>
            <a:endParaRPr lang="nl-NL" sz="160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A49DFD55-3C28-40EF-9E31-A92D2E4017FF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A49DFD55-3C28-40EF-9E31-A92D2E4017FF}" type="slidenum">
              <a:rPr lang="nl-NL" smtClean="0"/>
              <a:pPr rtl="0"/>
              <a:t>3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6871274-9D44-BC54-4105-DD8939943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7" t="16096" r="20209" b="1021"/>
          <a:stretch/>
        </p:blipFill>
        <p:spPr>
          <a:xfrm>
            <a:off x="1066800" y="-72957"/>
            <a:ext cx="10058400" cy="70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3DB88-62DD-4C41-977F-D59BEF14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GIPS-FERBAN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F37E83-2D8B-42EF-A2C4-5D2BBDB1F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60935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D77839-2CFD-4BC8-85DA-9EE69CCE1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I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E386FF-C90F-4484-A843-D4BA75FFF0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P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0780D1-5C1B-411C-81ED-7B9970FCB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S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ABE7D8B-D1CD-44C0-AD2D-2ABA67684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6" y="1613528"/>
            <a:ext cx="5102680" cy="1010842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sz="1800" dirty="0"/>
              <a:t>GEBEURTENIS: in </a:t>
            </a:r>
            <a:r>
              <a:rPr lang="nl-NL" sz="1800" dirty="0" err="1"/>
              <a:t>feroaring</a:t>
            </a:r>
            <a:r>
              <a:rPr lang="nl-NL" sz="1800" dirty="0"/>
              <a:t> fan de status quo </a:t>
            </a:r>
            <a:r>
              <a:rPr lang="nl-NL" sz="1800" dirty="0" err="1"/>
              <a:t>easket</a:t>
            </a:r>
            <a:r>
              <a:rPr lang="nl-NL" sz="1800" dirty="0"/>
              <a:t> in oplossing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8C2F0B15-120C-423F-8EE5-F303B19D5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9" y="2682564"/>
            <a:ext cx="5102680" cy="1010842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sz="1800" dirty="0"/>
              <a:t>IDEE: der is in </a:t>
            </a:r>
            <a:r>
              <a:rPr lang="nl-NL" sz="1800" dirty="0" err="1"/>
              <a:t>fraach</a:t>
            </a:r>
            <a:r>
              <a:rPr lang="nl-NL" sz="1800" dirty="0"/>
              <a:t>, de plot is </a:t>
            </a:r>
            <a:r>
              <a:rPr lang="nl-NL" sz="1800" dirty="0" err="1"/>
              <a:t>it</a:t>
            </a:r>
            <a:r>
              <a:rPr lang="nl-NL" sz="1800" dirty="0"/>
              <a:t> </a:t>
            </a:r>
            <a:r>
              <a:rPr lang="nl-NL" sz="1800" dirty="0" err="1"/>
              <a:t>sykjen</a:t>
            </a:r>
            <a:r>
              <a:rPr lang="nl-NL" sz="1800" dirty="0"/>
              <a:t> </a:t>
            </a:r>
            <a:r>
              <a:rPr lang="nl-NL" sz="1800" dirty="0" err="1"/>
              <a:t>nei</a:t>
            </a:r>
            <a:r>
              <a:rPr lang="nl-NL" sz="1800" dirty="0"/>
              <a:t> </a:t>
            </a:r>
            <a:r>
              <a:rPr lang="nl-NL" sz="1800" dirty="0" err="1"/>
              <a:t>it</a:t>
            </a:r>
            <a:r>
              <a:rPr lang="nl-NL" sz="1800" dirty="0"/>
              <a:t> </a:t>
            </a:r>
            <a:r>
              <a:rPr lang="nl-NL" sz="1800" dirty="0" err="1"/>
              <a:t>antwurd</a:t>
            </a:r>
            <a:endParaRPr lang="nl-NL" sz="1800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00D2644-F516-41F1-A88D-93673EA20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4948187" cy="1010842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sz="1800" dirty="0"/>
              <a:t>PERSONAAZJE: in </a:t>
            </a:r>
            <a:r>
              <a:rPr lang="nl-NL" sz="1800" dirty="0" err="1"/>
              <a:t>persoan</a:t>
            </a:r>
            <a:r>
              <a:rPr lang="nl-NL" sz="1800" dirty="0"/>
              <a:t> is net </a:t>
            </a:r>
            <a:r>
              <a:rPr lang="nl-NL" sz="1800" dirty="0" err="1"/>
              <a:t>tefreden</a:t>
            </a:r>
            <a:r>
              <a:rPr lang="nl-NL" sz="1800" dirty="0"/>
              <a:t> mei de status quo en </a:t>
            </a:r>
            <a:r>
              <a:rPr lang="nl-NL" sz="1800" dirty="0" err="1"/>
              <a:t>besiket</a:t>
            </a:r>
            <a:r>
              <a:rPr lang="nl-NL" sz="1800" dirty="0"/>
              <a:t> in </a:t>
            </a:r>
            <a:r>
              <a:rPr lang="nl-NL" sz="1800" dirty="0" err="1"/>
              <a:t>aspekt</a:t>
            </a:r>
            <a:r>
              <a:rPr lang="nl-NL" sz="1800" dirty="0"/>
              <a:t> fan </a:t>
            </a:r>
            <a:r>
              <a:rPr lang="nl-NL" sz="1800" dirty="0" err="1"/>
              <a:t>syn</a:t>
            </a:r>
            <a:r>
              <a:rPr lang="nl-NL" sz="1800" dirty="0"/>
              <a:t> </a:t>
            </a:r>
            <a:r>
              <a:rPr lang="nl-NL" sz="1800" dirty="0" err="1"/>
              <a:t>libben</a:t>
            </a:r>
            <a:r>
              <a:rPr lang="nl-NL" sz="1800" dirty="0"/>
              <a:t> te </a:t>
            </a:r>
            <a:r>
              <a:rPr lang="nl-NL" sz="1800" dirty="0" err="1"/>
              <a:t>feroarjen</a:t>
            </a:r>
            <a:r>
              <a:rPr lang="nl-NL" sz="1800" dirty="0"/>
              <a:t> 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405A1F0-98C1-4B11-8D9A-3C009ADC44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80" y="4824430"/>
            <a:ext cx="5102680" cy="1010842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sz="1800" dirty="0"/>
              <a:t>SETTING: der is in plak </a:t>
            </a:r>
            <a:r>
              <a:rPr lang="nl-NL" sz="1800" dirty="0" err="1"/>
              <a:t>dy’t</a:t>
            </a:r>
            <a:r>
              <a:rPr lang="nl-NL" sz="1800" dirty="0"/>
              <a:t> </a:t>
            </a:r>
            <a:r>
              <a:rPr lang="nl-NL" sz="1800" dirty="0" err="1"/>
              <a:t>berikt</a:t>
            </a:r>
            <a:r>
              <a:rPr lang="nl-NL" sz="1800" dirty="0"/>
              <a:t> of </a:t>
            </a:r>
            <a:r>
              <a:rPr lang="nl-NL" sz="1800" dirty="0" err="1"/>
              <a:t>krekt</a:t>
            </a:r>
            <a:r>
              <a:rPr lang="nl-NL" sz="1800" dirty="0"/>
              <a:t> </a:t>
            </a:r>
            <a:r>
              <a:rPr lang="nl-NL" sz="1800" dirty="0" err="1"/>
              <a:t>ferlitten</a:t>
            </a:r>
            <a:r>
              <a:rPr lang="nl-NL" sz="1800" dirty="0"/>
              <a:t> </a:t>
            </a:r>
            <a:r>
              <a:rPr lang="nl-NL" sz="1800" dirty="0" err="1"/>
              <a:t>wurde</a:t>
            </a:r>
            <a:r>
              <a:rPr lang="nl-NL" sz="1800" dirty="0"/>
              <a:t> </a:t>
            </a:r>
            <a:r>
              <a:rPr lang="nl-NL" sz="1800" dirty="0" err="1"/>
              <a:t>moat</a:t>
            </a:r>
            <a:endParaRPr lang="nl-NL" sz="1800" dirty="0"/>
          </a:p>
        </p:txBody>
      </p: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24238BD7-9B10-4E64-B1B4-FDE6DD70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CD3D67B7-A821-49FC-94BE-19EDE9D3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C8D6D0E8-3983-4B7D-ADB2-077E17AD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A49DFD55-3C28-40EF-9E31-A92D2E4017FF}" type="slidenum">
              <a:rPr lang="nl-NL" smtClean="0"/>
              <a:pPr rtl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0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79BDCD-6083-16E6-0C73-A07F526513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0459B10-A65A-36B8-1147-FFECEA77F1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CE679550-49E2-E489-8810-E9EEBC9F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/>
              <a:t>20XX</a:t>
            </a: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D742BA7D-9CD9-24B4-70C2-41318C26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PRESENTATIETITEL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78346C19-1128-7008-9D08-7768114E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nl-NL" smtClean="0"/>
              <a:pPr rtl="0"/>
              <a:t>5</a:t>
            </a:fld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F09715E-C4BC-B87F-C87B-FDF29E36E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3" t="23784" r="35203" b="29653"/>
          <a:stretch/>
        </p:blipFill>
        <p:spPr>
          <a:xfrm>
            <a:off x="-33848" y="488169"/>
            <a:ext cx="12259696" cy="58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TIGE TANK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dirty="0"/>
              <a:t>Erik Betten</a:t>
            </a:r>
          </a:p>
          <a:p>
            <a:pPr rtl="0"/>
            <a:r>
              <a:rPr lang="nl-NL" dirty="0"/>
              <a:t>erikbetten@gmail.com</a:t>
            </a:r>
          </a:p>
          <a:p>
            <a:pPr rtl="0"/>
            <a:r>
              <a:rPr lang="nl-NL" dirty="0"/>
              <a:t>www.erikbetten.nl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7C7382-18E7-4821-8C61-461D6BB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A49DFD55-3C28-40EF-9E31-A92D2E4017FF}" type="slidenum">
              <a:rPr lang="nl-NL" smtClean="0"/>
              <a:pPr rtl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99602_TF67328976_Win32" id="{8E14AC2B-B2F2-4723-A976-9C9D9033EA14}" vid="{BE82D758-C254-4C7A-9A28-D116F51218F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Minimalistische presentatie</Template>
  <TotalTime>174</TotalTime>
  <Words>127</Words>
  <Application>Microsoft Office PowerPoint</Application>
  <PresentationFormat>Breedbeeld</PresentationFormat>
  <Paragraphs>41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Tenorite</vt:lpstr>
      <vt:lpstr>Office-thema</vt:lpstr>
      <vt:lpstr>Spannend Skriuwe</vt:lpstr>
      <vt:lpstr>OpSET</vt:lpstr>
      <vt:lpstr>PowerPoint-presentatie</vt:lpstr>
      <vt:lpstr>GIPS-FERBAN</vt:lpstr>
      <vt:lpstr>PowerPoint-presentatie</vt:lpstr>
      <vt:lpstr>TIGE TANK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Spannend Skriuwe</dc:title>
  <dc:creator>Erik Betten</dc:creator>
  <cp:lastModifiedBy>Willem Verf</cp:lastModifiedBy>
  <cp:revision>2</cp:revision>
  <dcterms:created xsi:type="dcterms:W3CDTF">2023-11-03T09:33:47Z</dcterms:created>
  <dcterms:modified xsi:type="dcterms:W3CDTF">2023-11-04T11:46:40Z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